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2280" y="-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1169"/>
            <a:ext cx="5829300" cy="969431"/>
          </a:xfrm>
        </p:spPr>
        <p:txBody>
          <a:bodyPr>
            <a:normAutofit/>
          </a:bodyPr>
          <a:lstStyle/>
          <a:p>
            <a:r>
              <a:rPr lang="en-GB" b="1" dirty="0" smtClean="0">
                <a:latin typeface="Comic Sans MS" pitchFamily="66" charset="0"/>
              </a:rPr>
              <a:t>Spelling</a:t>
            </a:r>
            <a:endParaRPr lang="en-GB" b="1" dirty="0">
              <a:latin typeface="Comic Sans MS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5" t="4247" r="20410"/>
          <a:stretch/>
        </p:blipFill>
        <p:spPr>
          <a:xfrm>
            <a:off x="0" y="1981200"/>
            <a:ext cx="1411357" cy="31374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9" r="7478"/>
          <a:stretch/>
        </p:blipFill>
        <p:spPr>
          <a:xfrm>
            <a:off x="1461051" y="1886657"/>
            <a:ext cx="1868557" cy="32319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3" t="3920" r="17446"/>
          <a:stretch/>
        </p:blipFill>
        <p:spPr>
          <a:xfrm>
            <a:off x="3634409" y="1981200"/>
            <a:ext cx="1517680" cy="31374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43" r="8961"/>
          <a:stretch/>
        </p:blipFill>
        <p:spPr>
          <a:xfrm>
            <a:off x="5201785" y="1852945"/>
            <a:ext cx="1702904" cy="3300241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85750" y="1087969"/>
            <a:ext cx="2228850" cy="9694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 smtClean="0">
                <a:latin typeface="Comic Sans MS" pitchFamily="66" charset="0"/>
              </a:rPr>
              <a:t>Good</a:t>
            </a:r>
            <a:endParaRPr lang="en-GB" sz="3600" b="1" dirty="0">
              <a:latin typeface="Comic Sans MS" pitchFamily="66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095750" y="1087969"/>
            <a:ext cx="2228850" cy="9694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 smtClean="0">
                <a:solidFill>
                  <a:srgbClr val="FF0000"/>
                </a:solidFill>
                <a:latin typeface="Comic Sans MS" pitchFamily="66" charset="0"/>
              </a:rPr>
              <a:t>Naughty</a:t>
            </a:r>
            <a:endParaRPr lang="en-GB" sz="3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6200" y="5278969"/>
            <a:ext cx="2872408" cy="9694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 smtClean="0">
                <a:latin typeface="Comic Sans MS" pitchFamily="66" charset="0"/>
              </a:rPr>
              <a:t>Gail	</a:t>
            </a:r>
            <a:r>
              <a:rPr lang="en-GB" sz="2800" b="1" dirty="0">
                <a:latin typeface="Comic Sans MS" pitchFamily="66" charset="0"/>
              </a:rPr>
              <a:t> </a:t>
            </a:r>
            <a:r>
              <a:rPr lang="en-GB" sz="2800" b="1" dirty="0" smtClean="0">
                <a:latin typeface="Comic Sans MS" pitchFamily="66" charset="0"/>
              </a:rPr>
              <a:t>  Gary</a:t>
            </a:r>
            <a:endParaRPr lang="en-GB" sz="2800" b="1" dirty="0">
              <a:latin typeface="Comic Sans MS" pitchFamily="66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680792" y="5278969"/>
            <a:ext cx="3024808" cy="9694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 smtClean="0">
                <a:solidFill>
                  <a:srgbClr val="FF0000"/>
                </a:solidFill>
                <a:latin typeface="Comic Sans MS" pitchFamily="66" charset="0"/>
              </a:rPr>
              <a:t>Nina	</a:t>
            </a:r>
            <a:r>
              <a:rPr lang="en-GB" sz="28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GB" sz="2800" b="1" dirty="0" smtClean="0">
                <a:solidFill>
                  <a:srgbClr val="FF0000"/>
                </a:solidFill>
                <a:latin typeface="Comic Sans MS" pitchFamily="66" charset="0"/>
              </a:rPr>
              <a:t>  Neil</a:t>
            </a:r>
            <a:endParaRPr lang="en-GB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756992" y="6400800"/>
            <a:ext cx="2872408" cy="2362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GB" sz="2000" dirty="0" smtClean="0">
                <a:solidFill>
                  <a:srgbClr val="FF0000"/>
                </a:solidFill>
                <a:latin typeface="Comic Sans MS" pitchFamily="66" charset="0"/>
              </a:rPr>
              <a:t>Add ‘naughty’ words here as you cover them in class </a:t>
            </a:r>
            <a:endParaRPr lang="en-GB" sz="2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76200" y="6400800"/>
            <a:ext cx="3024808" cy="2362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GB" sz="2000" dirty="0" smtClean="0">
                <a:latin typeface="Comic Sans MS" pitchFamily="66" charset="0"/>
              </a:rPr>
              <a:t>Add ‘good’ spelling rules / patterns / graphemes here as you cover them in clas</a:t>
            </a:r>
            <a:r>
              <a:rPr lang="en-GB" sz="2000" dirty="0">
                <a:latin typeface="Comic Sans MS" pitchFamily="66" charset="0"/>
              </a:rPr>
              <a:t>s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2133600" y="8893175"/>
            <a:ext cx="29337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en-US" sz="1100" dirty="0">
                <a:latin typeface="Comic Sans MS" pitchFamily="66" charset="0"/>
              </a:rPr>
              <a:t>© www.SaveTeachersSundays.com 2013</a:t>
            </a:r>
          </a:p>
        </p:txBody>
      </p:sp>
    </p:spTree>
    <p:extLst>
      <p:ext uri="{BB962C8B-B14F-4D97-AF65-F5344CB8AC3E}">
        <p14:creationId xmlns:p14="http://schemas.microsoft.com/office/powerpoint/2010/main" val="2135044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1" y="0"/>
            <a:ext cx="6801898" cy="9144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2133600" y="8893175"/>
            <a:ext cx="29337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en-US" sz="1100" dirty="0">
                <a:latin typeface="Comic Sans MS" pitchFamily="66" charset="0"/>
              </a:rPr>
              <a:t>© www.SaveTeachersSundays.com 2013</a:t>
            </a:r>
          </a:p>
        </p:txBody>
      </p:sp>
    </p:spTree>
    <p:extLst>
      <p:ext uri="{BB962C8B-B14F-4D97-AF65-F5344CB8AC3E}">
        <p14:creationId xmlns:p14="http://schemas.microsoft.com/office/powerpoint/2010/main" val="3944786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2" y="0"/>
            <a:ext cx="6804356" cy="9144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2133600" y="8893175"/>
            <a:ext cx="29337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en-US" sz="1100" dirty="0">
                <a:latin typeface="Comic Sans MS" pitchFamily="66" charset="0"/>
              </a:rPr>
              <a:t>© www.SaveTeachersSundays.com 2013</a:t>
            </a:r>
          </a:p>
        </p:txBody>
      </p:sp>
    </p:spTree>
    <p:extLst>
      <p:ext uri="{BB962C8B-B14F-4D97-AF65-F5344CB8AC3E}">
        <p14:creationId xmlns:p14="http://schemas.microsoft.com/office/powerpoint/2010/main" val="3070893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2" y="0"/>
            <a:ext cx="6810455" cy="9144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2133600" y="8893175"/>
            <a:ext cx="29337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en-US" sz="1100" dirty="0">
                <a:latin typeface="Comic Sans MS" pitchFamily="66" charset="0"/>
              </a:rPr>
              <a:t>© www.SaveTeachersSundays.com 2013</a:t>
            </a:r>
          </a:p>
        </p:txBody>
      </p:sp>
    </p:spTree>
    <p:extLst>
      <p:ext uri="{BB962C8B-B14F-4D97-AF65-F5344CB8AC3E}">
        <p14:creationId xmlns:p14="http://schemas.microsoft.com/office/powerpoint/2010/main" val="1711874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1" y="0"/>
            <a:ext cx="6731218" cy="9144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2133600" y="8893175"/>
            <a:ext cx="29337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en-US" sz="1100" dirty="0">
                <a:latin typeface="Comic Sans MS" pitchFamily="66" charset="0"/>
              </a:rPr>
              <a:t>© www.SaveTeachersSundays.com 2013</a:t>
            </a:r>
          </a:p>
        </p:txBody>
      </p:sp>
    </p:spTree>
    <p:extLst>
      <p:ext uri="{BB962C8B-B14F-4D97-AF65-F5344CB8AC3E}">
        <p14:creationId xmlns:p14="http://schemas.microsoft.com/office/powerpoint/2010/main" val="17118748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49</Words>
  <Application>Microsoft Office PowerPoint</Application>
  <PresentationFormat>On-screen Show (4:3)</PresentationFormat>
  <Paragraphs>12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Spelling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Spelling</dc:title>
  <dc:creator>SaveTeachersSundays</dc:creator>
  <cp:lastModifiedBy>SaveTeachersSundays</cp:lastModifiedBy>
  <cp:revision>5</cp:revision>
  <dcterms:created xsi:type="dcterms:W3CDTF">2006-08-16T00:00:00Z</dcterms:created>
  <dcterms:modified xsi:type="dcterms:W3CDTF">2013-04-26T08:31:58Z</dcterms:modified>
</cp:coreProperties>
</file>